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7" r:id="rId2"/>
    <p:sldId id="258" r:id="rId3"/>
    <p:sldId id="275" r:id="rId4"/>
    <p:sldId id="261" r:id="rId5"/>
    <p:sldId id="266" r:id="rId6"/>
    <p:sldId id="274" r:id="rId7"/>
    <p:sldId id="272" r:id="rId8"/>
    <p:sldId id="277" r:id="rId9"/>
    <p:sldId id="278" r:id="rId10"/>
    <p:sldId id="270" r:id="rId11"/>
    <p:sldId id="276" r:id="rId12"/>
    <p:sldId id="285" r:id="rId13"/>
    <p:sldId id="286" r:id="rId14"/>
    <p:sldId id="287" r:id="rId15"/>
    <p:sldId id="288" r:id="rId16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lal Kaynarca Hilal" initials="HKH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B1156A-380E-4F78-BDF5-A606A8083BF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529" autoAdjust="0"/>
  </p:normalViewPr>
  <p:slideViewPr>
    <p:cSldViewPr snapToGrid="0">
      <p:cViewPr varScale="1">
        <p:scale>
          <a:sx n="113" d="100"/>
          <a:sy n="113" d="100"/>
        </p:scale>
        <p:origin x="34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86" d="100"/>
          <a:sy n="86" d="100"/>
        </p:scale>
        <p:origin x="3036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128A38C-8588-4CF4-A9FF-5E354C9075FE}" type="datetime1">
              <a:rPr lang="tr-TR" smtClean="0"/>
              <a:t>18.09.2020</a:t>
            </a:fld>
            <a:endParaRPr lang="tr-TR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4A4F617-7A30-41D4-AB86-5D833C98E18B}" type="slidenum">
              <a:rPr lang="tr-TR" smtClean="0"/>
              <a:t>‹#›</a:t>
            </a:fld>
            <a:endParaRPr lang="tr-T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65C354D-8E33-4330-A532-95271D370E46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 dirty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B9A179D-2D27-49E2-B022-8EDDA2EFE682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tr-TR" sz="1200" i="1" dirty="0">
                <a:latin typeface="Arial" panose="020B0604020202020204" pitchFamily="34" charset="0"/>
                <a:cs typeface="Arial" panose="020B0604020202020204" pitchFamily="34" charset="0"/>
              </a:rPr>
              <a:t>Bu slayttaki resmi değiştirmek için resmi seçin ve silin. Sonra, yer tutucudaki Resimler simgesine tıklayarak kendi resminizi ekleyin.</a:t>
            </a:r>
          </a:p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B9A179D-2D27-49E2-B022-8EDDA2EFE682}" type="slidenum">
              <a:rPr lang="tr-TR" smtClean="0"/>
              <a:t>1</a:t>
            </a:fld>
            <a:endParaRPr lang="tr-TR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tr-TR" smtClean="0"/>
              <a:t>2</a:t>
            </a:fld>
            <a:endParaRPr lang="tr-TR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tr-TR" smtClean="0"/>
              <a:t>4</a:t>
            </a:fld>
            <a:endParaRPr lang="tr-TR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1B9A179D-2D27-49E2-B022-8EDDA2EFE682}" type="slidenum">
              <a:rPr lang="tr-TR" smtClean="0"/>
              <a:t>5</a:t>
            </a:fld>
            <a:endParaRPr lang="tr-TR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rbest Biçimli 11"/>
          <p:cNvSpPr>
            <a:spLocks noChangeArrowheads="1"/>
          </p:cNvSpPr>
          <p:nvPr/>
        </p:nvSpPr>
        <p:spPr bwMode="white">
          <a:xfrm>
            <a:off x="8429022" y="0"/>
            <a:ext cx="3762978" cy="6858000"/>
          </a:xfrm>
          <a:custGeom>
            <a:avLst/>
            <a:gdLst>
              <a:gd name="connsiteX0" fmla="*/ 0 w 3762978"/>
              <a:gd name="connsiteY0" fmla="*/ 0 h 6858000"/>
              <a:gd name="connsiteX1" fmla="*/ 3762978 w 3762978"/>
              <a:gd name="connsiteY1" fmla="*/ 0 h 6858000"/>
              <a:gd name="connsiteX2" fmla="*/ 3762978 w 3762978"/>
              <a:gd name="connsiteY2" fmla="*/ 6858000 h 6858000"/>
              <a:gd name="connsiteX3" fmla="*/ 338667 w 3762978"/>
              <a:gd name="connsiteY3" fmla="*/ 6858000 h 6858000"/>
              <a:gd name="connsiteX4" fmla="*/ 1189567 w 3762978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62978" h="6858000">
                <a:moveTo>
                  <a:pt x="0" y="0"/>
                </a:moveTo>
                <a:lnTo>
                  <a:pt x="3762978" y="0"/>
                </a:lnTo>
                <a:lnTo>
                  <a:pt x="3762978" y="6858000"/>
                </a:lnTo>
                <a:lnTo>
                  <a:pt x="338667" y="6858000"/>
                </a:lnTo>
                <a:lnTo>
                  <a:pt x="1189567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noAutofit/>
          </a:bodyPr>
          <a:lstStyle/>
          <a:p>
            <a:pPr rtl="0"/>
            <a:endParaRPr lang="tr-TR" sz="1800" noProof="0" dirty="0"/>
          </a:p>
        </p:txBody>
      </p:sp>
      <p:sp>
        <p:nvSpPr>
          <p:cNvPr id="7" name="Serbest Biçimli 6"/>
          <p:cNvSpPr/>
          <p:nvPr/>
        </p:nvSpPr>
        <p:spPr bwMode="auto">
          <a:xfrm>
            <a:off x="8145385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lvl="0" rtl="0"/>
            <a:endParaRPr lang="tr-TR" sz="1800" noProof="0" dirty="0"/>
          </a:p>
        </p:txBody>
      </p:sp>
      <p:sp>
        <p:nvSpPr>
          <p:cNvPr id="8" name="Serbest Biçimli 7"/>
          <p:cNvSpPr/>
          <p:nvPr/>
        </p:nvSpPr>
        <p:spPr bwMode="auto">
          <a:xfrm>
            <a:off x="7950653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lvl="0" rtl="0"/>
            <a:endParaRPr lang="tr-TR" sz="1800" noProof="0" dirty="0"/>
          </a:p>
        </p:txBody>
      </p:sp>
      <p:sp>
        <p:nvSpPr>
          <p:cNvPr id="2" name="Başlık 1"/>
          <p:cNvSpPr>
            <a:spLocks noGrp="1"/>
          </p:cNvSpPr>
          <p:nvPr>
            <p:ph type="ctrTitle" hasCustomPrompt="1"/>
          </p:nvPr>
        </p:nvSpPr>
        <p:spPr>
          <a:xfrm>
            <a:off x="1295400" y="1873584"/>
            <a:ext cx="640080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 hasCustomPrompt="1"/>
          </p:nvPr>
        </p:nvSpPr>
        <p:spPr>
          <a:xfrm>
            <a:off x="1295400" y="4572000"/>
            <a:ext cx="6400800" cy="1600200"/>
          </a:xfrm>
        </p:spPr>
        <p:txBody>
          <a:bodyPr rtlCol="0"/>
          <a:lstStyle>
            <a:lvl1pPr marL="0" indent="0" algn="l">
              <a:spcBef>
                <a:spcPts val="12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r-TR" noProof="0"/>
              <a:t>Asıl alt başlık stilini düzenlemek için tıklayın</a:t>
            </a:r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Resim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Resim Yer Tutucusu 2" descr="Resim eklemek için boş yer tutucu. Yer tutucuya tıklayın ve eklemek istediğiniz resmi seçin"/>
          <p:cNvSpPr>
            <a:spLocks noGrp="1"/>
          </p:cNvSpPr>
          <p:nvPr>
            <p:ph type="pic" idx="1" hasCustomPrompt="1"/>
          </p:nvPr>
        </p:nvSpPr>
        <p:spPr>
          <a:xfrm>
            <a:off x="4724400" y="1828801"/>
            <a:ext cx="6172200" cy="4343400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 hasCustomPrompt="1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3F2141-2B44-4073-967E-1A20F0ED50B3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Resim Yazılı İki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ikdörtgen 8"/>
          <p:cNvSpPr/>
          <p:nvPr/>
        </p:nvSpPr>
        <p:spPr bwMode="invGray">
          <a:xfrm>
            <a:off x="1295400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10" name="Dikdörtgen 9"/>
          <p:cNvSpPr/>
          <p:nvPr/>
        </p:nvSpPr>
        <p:spPr bwMode="invGray">
          <a:xfrm>
            <a:off x="6324599" y="5257800"/>
            <a:ext cx="4572000" cy="914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11" name="Dikdörtgen 10"/>
          <p:cNvSpPr/>
          <p:nvPr/>
        </p:nvSpPr>
        <p:spPr>
          <a:xfrm>
            <a:off x="1295400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sz="1800" noProof="0" dirty="0"/>
          </a:p>
        </p:txBody>
      </p:sp>
      <p:sp>
        <p:nvSpPr>
          <p:cNvPr id="12" name="Dikdörtgen 11"/>
          <p:cNvSpPr/>
          <p:nvPr/>
        </p:nvSpPr>
        <p:spPr>
          <a:xfrm>
            <a:off x="6324599" y="5257800"/>
            <a:ext cx="4572000" cy="548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sz="1800" noProof="0" dirty="0"/>
          </a:p>
        </p:txBody>
      </p: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>
          <a:xfrm>
            <a:off x="1295400" y="255134"/>
            <a:ext cx="9601200" cy="103685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Resim Yer Tutucusu 2" descr="Resim eklemek için boş yer tutucu. Yer tutucuya tıklayın ve eklemek istediğiniz resmi seçin"/>
          <p:cNvSpPr>
            <a:spLocks noGrp="1"/>
          </p:cNvSpPr>
          <p:nvPr>
            <p:ph type="pic" idx="1" hasCustomPrompt="1"/>
          </p:nvPr>
        </p:nvSpPr>
        <p:spPr>
          <a:xfrm>
            <a:off x="1298448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 hasCustomPrompt="1"/>
          </p:nvPr>
        </p:nvSpPr>
        <p:spPr bwMode="invGray">
          <a:xfrm>
            <a:off x="1371273" y="5333098"/>
            <a:ext cx="4420252" cy="839102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sp>
        <p:nvSpPr>
          <p:cNvPr id="8" name="Resim Yer Tutucusu 2" descr="Resim eklemek için boş yer tutucu. Yer tutucuya tıklayın ve eklemek istediğiniz resmi seçin"/>
          <p:cNvSpPr>
            <a:spLocks noGrp="1"/>
          </p:cNvSpPr>
          <p:nvPr>
            <p:ph type="pic" idx="13" hasCustomPrompt="1"/>
          </p:nvPr>
        </p:nvSpPr>
        <p:spPr>
          <a:xfrm>
            <a:off x="6324600" y="1828801"/>
            <a:ext cx="4572000" cy="3428999"/>
          </a:xfrm>
        </p:spPr>
        <p:txBody>
          <a:bodyPr tIns="2743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13" name="Metin Yer Tutucusu 3"/>
          <p:cNvSpPr>
            <a:spLocks noGrp="1"/>
          </p:cNvSpPr>
          <p:nvPr>
            <p:ph type="body" sz="half" idx="14" hasCustomPrompt="1"/>
          </p:nvPr>
        </p:nvSpPr>
        <p:spPr bwMode="invGray">
          <a:xfrm>
            <a:off x="6412954" y="5333098"/>
            <a:ext cx="4420252" cy="839102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893326-C5C9-4658-A3E2-EC7D5EE91744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9792A9-FE1C-414C-9F3A-87722AFF487F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/>
        </p:nvSpPr>
        <p:spPr bwMode="white">
          <a:xfrm rot="5400000">
            <a:off x="7562850" y="2228850"/>
            <a:ext cx="6858000" cy="2400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8" name="Dikdörtgen 7"/>
          <p:cNvSpPr/>
          <p:nvPr/>
        </p:nvSpPr>
        <p:spPr>
          <a:xfrm rot="5400000">
            <a:off x="6331230" y="3387909"/>
            <a:ext cx="6858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9" name="Dikdörtgen 8"/>
          <p:cNvSpPr/>
          <p:nvPr/>
        </p:nvSpPr>
        <p:spPr>
          <a:xfrm rot="5400000">
            <a:off x="6251613" y="3387909"/>
            <a:ext cx="6858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2" name="Dikey Başlık 1"/>
          <p:cNvSpPr>
            <a:spLocks noGrp="1"/>
          </p:cNvSpPr>
          <p:nvPr>
            <p:ph type="title" orient="vert" hasCustomPrompt="1"/>
          </p:nvPr>
        </p:nvSpPr>
        <p:spPr>
          <a:xfrm>
            <a:off x="9871318" y="685800"/>
            <a:ext cx="1033272" cy="5486400"/>
          </a:xfrm>
        </p:spPr>
        <p:txBody>
          <a:bodyPr vert="eaVert"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 hasCustomPrompt="1"/>
          </p:nvPr>
        </p:nvSpPr>
        <p:spPr>
          <a:xfrm>
            <a:off x="1295400" y="685800"/>
            <a:ext cx="7976754" cy="5486400"/>
          </a:xfrm>
        </p:spPr>
        <p:txBody>
          <a:bodyPr vert="eaVert"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855435-C7D4-4ECE-9CF0-B9D4F000183E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2CF303-49A3-42BB-89CE-579AB752DA8A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simli 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5"/>
          <p:cNvSpPr>
            <a:spLocks noChangeArrowheads="1"/>
          </p:cNvSpPr>
          <p:nvPr/>
        </p:nvSpPr>
        <p:spPr bwMode="white">
          <a:xfrm>
            <a:off x="6540503" y="0"/>
            <a:ext cx="5651496" cy="6858000"/>
          </a:xfrm>
          <a:custGeom>
            <a:avLst/>
            <a:gdLst/>
            <a:ahLst/>
            <a:cxnLst/>
            <a:rect l="l" t="t" r="r" b="b"/>
            <a:pathLst>
              <a:path w="4238622" h="6858000">
                <a:moveTo>
                  <a:pt x="0" y="0"/>
                </a:moveTo>
                <a:lnTo>
                  <a:pt x="4086222" y="0"/>
                </a:lnTo>
                <a:lnTo>
                  <a:pt x="4237035" y="0"/>
                </a:lnTo>
                <a:lnTo>
                  <a:pt x="4238622" y="0"/>
                </a:lnTo>
                <a:lnTo>
                  <a:pt x="4238622" y="6858000"/>
                </a:lnTo>
                <a:lnTo>
                  <a:pt x="4237035" y="6858000"/>
                </a:lnTo>
                <a:lnTo>
                  <a:pt x="4086222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rtl="0"/>
            <a:endParaRPr lang="tr-TR" sz="1800" noProof="0" dirty="0"/>
          </a:p>
        </p:txBody>
      </p:sp>
      <p:sp>
        <p:nvSpPr>
          <p:cNvPr id="11" name="Serbest Biçimli 6"/>
          <p:cNvSpPr/>
          <p:nvPr/>
        </p:nvSpPr>
        <p:spPr bwMode="auto">
          <a:xfrm>
            <a:off x="6256868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lvl="0" rtl="0"/>
            <a:endParaRPr lang="tr-TR" sz="1800" noProof="0" dirty="0"/>
          </a:p>
        </p:txBody>
      </p:sp>
      <p:sp>
        <p:nvSpPr>
          <p:cNvPr id="12" name="Serbest Biçimli 7"/>
          <p:cNvSpPr/>
          <p:nvPr/>
        </p:nvSpPr>
        <p:spPr bwMode="auto">
          <a:xfrm>
            <a:off x="6062136" y="0"/>
            <a:ext cx="1528232" cy="6858000"/>
          </a:xfrm>
          <a:custGeom>
            <a:avLst/>
            <a:gdLst/>
            <a:ahLst/>
            <a:cxnLst/>
            <a:rect l="l" t="t" r="r" b="b"/>
            <a:pathLst>
              <a:path w="1146174" h="6858000">
                <a:moveTo>
                  <a:pt x="0" y="0"/>
                </a:moveTo>
                <a:lnTo>
                  <a:pt x="253999" y="0"/>
                </a:lnTo>
                <a:lnTo>
                  <a:pt x="1146174" y="4337050"/>
                </a:lnTo>
                <a:lnTo>
                  <a:pt x="51117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1778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lvl="0" rtl="0"/>
            <a:endParaRPr lang="tr-TR" sz="1800" noProof="0" dirty="0"/>
          </a:p>
        </p:txBody>
      </p:sp>
      <p:sp>
        <p:nvSpPr>
          <p:cNvPr id="2" name="Başlık 1"/>
          <p:cNvSpPr>
            <a:spLocks noGrp="1"/>
          </p:cNvSpPr>
          <p:nvPr>
            <p:ph type="ctrTitle" hasCustomPrompt="1"/>
          </p:nvPr>
        </p:nvSpPr>
        <p:spPr>
          <a:xfrm>
            <a:off x="1295401" y="1873584"/>
            <a:ext cx="5120640" cy="2560320"/>
          </a:xfrm>
        </p:spPr>
        <p:txBody>
          <a:bodyPr rtlCol="0"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15" name="Resim Yer Tutucusu 14" descr="Resim eklemek için boş yer tutucu. Yer tutucuya tıklayın ve eklemek istediğiniz resmi seçin"/>
          <p:cNvSpPr>
            <a:spLocks noGrp="1"/>
          </p:cNvSpPr>
          <p:nvPr>
            <p:ph type="pic" sz="quarter" idx="10" hasCustomPrompt="1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 rtlCol="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 hasCustomPrompt="1"/>
          </p:nvPr>
        </p:nvSpPr>
        <p:spPr>
          <a:xfrm>
            <a:off x="1295401" y="4572000"/>
            <a:ext cx="5120640" cy="1600200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r-TR" noProof="0"/>
              <a:t>Asıl alt başlık stilini düzenlemek için tıklayın</a:t>
            </a:r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5"/>
          <p:cNvSpPr>
            <a:spLocks noChangeArrowheads="1"/>
          </p:cNvSpPr>
          <p:nvPr/>
        </p:nvSpPr>
        <p:spPr bwMode="white">
          <a:xfrm>
            <a:off x="9622368" y="0"/>
            <a:ext cx="2569632" cy="6858000"/>
          </a:xfrm>
          <a:custGeom>
            <a:avLst/>
            <a:gdLst/>
            <a:ahLst/>
            <a:cxnLst/>
            <a:rect l="l" t="t" r="r" b="b"/>
            <a:pathLst>
              <a:path w="1927224" h="6858000">
                <a:moveTo>
                  <a:pt x="0" y="0"/>
                </a:moveTo>
                <a:lnTo>
                  <a:pt x="1927224" y="0"/>
                </a:lnTo>
                <a:lnTo>
                  <a:pt x="1927224" y="6858000"/>
                </a:lnTo>
                <a:lnTo>
                  <a:pt x="254000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rtl="0"/>
            <a:endParaRPr lang="tr-TR" sz="1800" noProof="0" dirty="0"/>
          </a:p>
        </p:txBody>
      </p:sp>
      <p:sp>
        <p:nvSpPr>
          <p:cNvPr id="8" name="Serbest Biçimli 6"/>
          <p:cNvSpPr/>
          <p:nvPr/>
        </p:nvSpPr>
        <p:spPr bwMode="auto">
          <a:xfrm>
            <a:off x="9237132" y="0"/>
            <a:ext cx="1672169" cy="6858000"/>
          </a:xfrm>
          <a:custGeom>
            <a:avLst/>
            <a:gdLst/>
            <a:ahLst/>
            <a:cxnLst/>
            <a:rect l="l" t="t" r="r" b="b"/>
            <a:pathLst>
              <a:path w="1254127" h="6858000">
                <a:moveTo>
                  <a:pt x="0" y="0"/>
                </a:moveTo>
                <a:lnTo>
                  <a:pt x="365127" y="0"/>
                </a:lnTo>
                <a:lnTo>
                  <a:pt x="1254127" y="4337050"/>
                </a:lnTo>
                <a:lnTo>
                  <a:pt x="619127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lvl="0" rtl="0"/>
            <a:endParaRPr lang="tr-TR" sz="1800" noProof="0" dirty="0"/>
          </a:p>
        </p:txBody>
      </p:sp>
      <p:sp>
        <p:nvSpPr>
          <p:cNvPr id="9" name="Serbest Biçimli 7"/>
          <p:cNvSpPr/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16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lvl="0" rtl="0"/>
            <a:endParaRPr lang="tr-TR" sz="1800" noProof="0" dirty="0"/>
          </a:p>
        </p:txBody>
      </p:sp>
      <p:sp>
        <p:nvSpPr>
          <p:cNvPr id="10" name="Serbest Biçimli 7"/>
          <p:cNvSpPr/>
          <p:nvPr/>
        </p:nvSpPr>
        <p:spPr bwMode="auto">
          <a:xfrm>
            <a:off x="9173633" y="0"/>
            <a:ext cx="1460499" cy="6858000"/>
          </a:xfrm>
          <a:custGeom>
            <a:avLst/>
            <a:gdLst/>
            <a:ahLst/>
            <a:cxnLst/>
            <a:rect l="l" t="t" r="r" b="b"/>
            <a:pathLst>
              <a:path w="1095374" h="6858000">
                <a:moveTo>
                  <a:pt x="0" y="0"/>
                </a:moveTo>
                <a:lnTo>
                  <a:pt x="203199" y="0"/>
                </a:lnTo>
                <a:lnTo>
                  <a:pt x="1095374" y="4337050"/>
                </a:lnTo>
                <a:lnTo>
                  <a:pt x="460374" y="6858000"/>
                </a:lnTo>
                <a:lnTo>
                  <a:pt x="257175" y="6858000"/>
                </a:lnTo>
                <a:lnTo>
                  <a:pt x="892175" y="4337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wrap="square" lIns="91440" tIns="45720" rIns="91440" bIns="45720" numCol="1" rtlCol="0" anchor="t" anchorCtr="0" compatLnSpc="1"/>
          <a:lstStyle/>
          <a:p>
            <a:pPr lvl="0" rtl="0"/>
            <a:endParaRPr lang="tr-TR" sz="1800" noProof="0" dirty="0"/>
          </a:p>
        </p:txBody>
      </p: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>
          <a:xfrm>
            <a:off x="1295398" y="2914650"/>
            <a:ext cx="8046720" cy="1557338"/>
          </a:xfrm>
        </p:spPr>
        <p:txBody>
          <a:bodyPr rtlCol="0" anchor="b"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 hasCustomPrompt="1"/>
          </p:nvPr>
        </p:nvSpPr>
        <p:spPr>
          <a:xfrm>
            <a:off x="1295398" y="4589463"/>
            <a:ext cx="8046718" cy="1011237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 hasCustomPrompt="1"/>
          </p:nvPr>
        </p:nvSpPr>
        <p:spPr>
          <a:xfrm>
            <a:off x="1295399" y="1828800"/>
            <a:ext cx="4572000" cy="4343400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 hasCustomPrompt="1"/>
          </p:nvPr>
        </p:nvSpPr>
        <p:spPr>
          <a:xfrm>
            <a:off x="6324600" y="1828799"/>
            <a:ext cx="4572000" cy="4343401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BB5928-B851-4C9B-A365-E943A0712E3B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>
          <a:xfrm>
            <a:off x="1295400" y="255134"/>
            <a:ext cx="9601200" cy="1036850"/>
          </a:xfrm>
        </p:spPr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 hasCustomPrompt="1"/>
          </p:nvPr>
        </p:nvSpPr>
        <p:spPr>
          <a:xfrm>
            <a:off x="1295400" y="1828800"/>
            <a:ext cx="4572000" cy="850392"/>
          </a:xfrm>
        </p:spPr>
        <p:txBody>
          <a:bodyPr rtlCol="0"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 hasCustomPrompt="1"/>
          </p:nvPr>
        </p:nvSpPr>
        <p:spPr>
          <a:xfrm>
            <a:off x="1295400" y="2705100"/>
            <a:ext cx="4572000" cy="3467100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 hasCustomPrompt="1"/>
          </p:nvPr>
        </p:nvSpPr>
        <p:spPr>
          <a:xfrm>
            <a:off x="6324600" y="1828800"/>
            <a:ext cx="4572000" cy="847725"/>
          </a:xfrm>
        </p:spPr>
        <p:txBody>
          <a:bodyPr rtlCol="0" anchor="ctr">
            <a:normAutofit/>
          </a:bodyPr>
          <a:lstStyle>
            <a:lvl1pPr marL="0" indent="0">
              <a:buNone/>
              <a:defRPr sz="2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 hasCustomPrompt="1"/>
          </p:nvPr>
        </p:nvSpPr>
        <p:spPr>
          <a:xfrm>
            <a:off x="6324600" y="2705100"/>
            <a:ext cx="4572000" cy="3467100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C100D9-B260-40AB-A91B-10D422B633BF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3" name="Tarih Yer Tutucus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CF04A1-3FDA-4788-B104-5C4AF715F8CF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t Bilgi Yer Tutucusu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2" name="Tarih Yer Tutucus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E7AC06-16C7-4E22-92E2-A09CBF697353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 hasCustomPrompt="1"/>
          </p:nvPr>
        </p:nvSpPr>
        <p:spPr>
          <a:xfrm>
            <a:off x="4728209" y="1828800"/>
            <a:ext cx="6126480" cy="4343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 hasCustomPrompt="1"/>
          </p:nvPr>
        </p:nvSpPr>
        <p:spPr>
          <a:xfrm>
            <a:off x="1295400" y="1828800"/>
            <a:ext cx="3017520" cy="43434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CA3710-B7B2-45A3-A97E-36C6BBF524CF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8" name="Dikdörtgen 7"/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9" name="Dikdörtgen 8"/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1295400" y="255134"/>
            <a:ext cx="9601200" cy="10368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tr-TR" noProof="0" dirty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1295399" y="6374999"/>
            <a:ext cx="624320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2"/>
          </p:nvPr>
        </p:nvSpPr>
        <p:spPr>
          <a:xfrm>
            <a:off x="7791449" y="6374999"/>
            <a:ext cx="148070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EC851FCC-D80A-4BC9-9C3A-9FBC53472EC4}" type="datetime1">
              <a:rPr lang="tr-TR" noProof="0" smtClean="0"/>
              <a:t>18.09.2020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9525000" y="6374999"/>
            <a:ext cx="1371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A7F8E3F6-DE14-48B2-B2BC-6FABA9630FB8}" type="slidenum">
              <a:rPr lang="tr-TR" noProof="0" smtClean="0"/>
              <a:t>‹#›</a:t>
            </a:fld>
            <a:endParaRPr lang="tr-TR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295401" y="1381878"/>
            <a:ext cx="5120640" cy="2560320"/>
          </a:xfrm>
        </p:spPr>
        <p:txBody>
          <a:bodyPr rtlCol="0">
            <a:normAutofit/>
          </a:bodyPr>
          <a:lstStyle/>
          <a:p>
            <a:pPr rtl="0"/>
            <a:r>
              <a:rPr lang="tr-TR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ArKitap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295401" y="4373592"/>
            <a:ext cx="5120640" cy="1600200"/>
          </a:xfrm>
        </p:spPr>
        <p:txBody>
          <a:bodyPr rtlCol="0">
            <a:normAutofit/>
          </a:bodyPr>
          <a:lstStyle/>
          <a:p>
            <a:pPr rtl="0"/>
            <a:r>
              <a:rPr lang="tr-T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Unity Artırılmış Gerçeklik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etin kutusu 8"/>
          <p:cNvSpPr txBox="1"/>
          <p:nvPr/>
        </p:nvSpPr>
        <p:spPr>
          <a:xfrm>
            <a:off x="877078" y="2336969"/>
            <a:ext cx="10515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Projenin gerçekleştirilmesi için;</a:t>
            </a:r>
          </a:p>
          <a:p>
            <a:endParaRPr lang="tr-T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/>
              <a:t>Programa eklenecek örnek kitaplara,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/>
              <a:t>Ses dosyalarına,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 err="1"/>
              <a:t>Unity</a:t>
            </a:r>
            <a:r>
              <a:rPr lang="tr-TR" dirty="0"/>
              <a:t> platformuna,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/>
              <a:t>Vuforia </a:t>
            </a:r>
            <a:r>
              <a:rPr lang="tr-TR" dirty="0" err="1"/>
              <a:t>View</a:t>
            </a:r>
            <a:r>
              <a:rPr lang="tr-TR" dirty="0"/>
              <a:t> bilgisine,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/>
              <a:t>C# programlama </a:t>
            </a:r>
            <a:r>
              <a:rPr lang="tr-TR"/>
              <a:t>dili bilgisine,</a:t>
            </a:r>
            <a:endParaRPr lang="tr-T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/>
              <a:t>.</a:t>
            </a:r>
            <a:r>
              <a:rPr lang="tr-TR" dirty="0" err="1"/>
              <a:t>jpeg</a:t>
            </a:r>
            <a:r>
              <a:rPr lang="tr-TR" dirty="0"/>
              <a:t> veya .</a:t>
            </a:r>
            <a:r>
              <a:rPr lang="tr-TR" dirty="0" err="1"/>
              <a:t>png</a:t>
            </a:r>
            <a:r>
              <a:rPr lang="tr-TR" dirty="0"/>
              <a:t> uzantılı dosyaların tutulacağı </a:t>
            </a:r>
            <a:r>
              <a:rPr lang="tr-TR" dirty="0" err="1"/>
              <a:t>vuforia</a:t>
            </a:r>
            <a:r>
              <a:rPr lang="tr-TR" dirty="0"/>
              <a:t> </a:t>
            </a:r>
            <a:r>
              <a:rPr lang="tr-TR" dirty="0" err="1"/>
              <a:t>veritabanına</a:t>
            </a:r>
            <a:r>
              <a:rPr lang="tr-TR" dirty="0"/>
              <a:t>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 err="1"/>
              <a:t>Andorid</a:t>
            </a:r>
            <a:r>
              <a:rPr lang="tr-TR" dirty="0"/>
              <a:t> üzerinde derlenebilmesi için </a:t>
            </a:r>
            <a:r>
              <a:rPr lang="tr-TR" dirty="0" err="1"/>
              <a:t>android</a:t>
            </a:r>
            <a:r>
              <a:rPr lang="tr-TR" dirty="0"/>
              <a:t> platformu ve bilgisine ihtiyaç vardır.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/>
              <a:t>Proje 2D boyutunda gerçekleştirilecektir.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/>
              <a:t>.</a:t>
            </a:r>
            <a:r>
              <a:rPr lang="tr-TR" dirty="0" err="1"/>
              <a:t>jpeg</a:t>
            </a:r>
            <a:r>
              <a:rPr lang="tr-TR" dirty="0"/>
              <a:t> ve .</a:t>
            </a:r>
            <a:r>
              <a:rPr lang="tr-TR" dirty="0" err="1"/>
              <a:t>png</a:t>
            </a:r>
            <a:r>
              <a:rPr lang="tr-TR" dirty="0"/>
              <a:t> uzantılı dosyalar kullanılacaktır. </a:t>
            </a:r>
          </a:p>
        </p:txBody>
      </p:sp>
      <p:sp>
        <p:nvSpPr>
          <p:cNvPr id="2" name="Metin kutusu 1"/>
          <p:cNvSpPr txBox="1"/>
          <p:nvPr/>
        </p:nvSpPr>
        <p:spPr>
          <a:xfrm>
            <a:off x="877078" y="634481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dirty="0">
                <a:solidFill>
                  <a:schemeClr val="bg1"/>
                </a:solidFill>
              </a:rPr>
              <a:t>ANALİZ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TASARIM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324" y="1602681"/>
            <a:ext cx="3200399" cy="5255319"/>
          </a:xfrm>
          <a:prstGeom prst="rect">
            <a:avLst/>
          </a:prstGeom>
        </p:spPr>
      </p:pic>
      <p:sp>
        <p:nvSpPr>
          <p:cNvPr id="6" name="Metin kutusu 5"/>
          <p:cNvSpPr txBox="1"/>
          <p:nvPr/>
        </p:nvSpPr>
        <p:spPr>
          <a:xfrm>
            <a:off x="1567543" y="3258323"/>
            <a:ext cx="38535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400" b="1" dirty="0"/>
              <a:t>Proje tamamlandığında beklenen ekran yan taraftaki resimde tasarlanmıştır.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Screenshot_20190514-085845_ArKitap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08305" y="2713990"/>
            <a:ext cx="5459095" cy="3070860"/>
          </a:xfrm>
          <a:prstGeom prst="rect">
            <a:avLst/>
          </a:prstGeom>
        </p:spPr>
      </p:pic>
      <p:pic>
        <p:nvPicPr>
          <p:cNvPr id="5" name="Content Placeholder 4" descr="Screenshot_20190514-085838_ArKitap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24600" y="2713990"/>
            <a:ext cx="5459095" cy="30708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shot_20190514-121405_ArKitap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5200" y="1833880"/>
            <a:ext cx="7711440" cy="43383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_20190514-121417_ArKitap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5200" y="1828800"/>
            <a:ext cx="7720965" cy="4343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_20190514-121541_ArKitap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4660" y="2493645"/>
            <a:ext cx="5354955" cy="3012440"/>
          </a:xfrm>
          <a:prstGeom prst="rect">
            <a:avLst/>
          </a:prstGeom>
        </p:spPr>
      </p:pic>
      <p:pic>
        <p:nvPicPr>
          <p:cNvPr id="6" name="Content Placeholder 5" descr="Screenshot_20190514-121555_ArKitap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34125" y="2493645"/>
            <a:ext cx="5354955" cy="3012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dirty="0"/>
              <a:t>Proje Tanımı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ArKitap projesi, Unity platformu üzerinde artırılmış gerçeklik kullanılarak geliştirilecektir.</a:t>
            </a:r>
          </a:p>
          <a:p>
            <a:pPr rtl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Vuforia View ile nesneler tanımlanacak ve uygulamaya eklenecektir.</a:t>
            </a:r>
          </a:p>
          <a:p>
            <a:pPr rtl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Uygulama ile kitap tanındığı zaman 3 buton ekrana gelecektir.</a:t>
            </a:r>
          </a:p>
          <a:p>
            <a:pPr rtl="0"/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Butonlar;</a:t>
            </a:r>
          </a:p>
          <a:p>
            <a:pPr lvl="2">
              <a:buSzPct val="80000"/>
              <a:buFont typeface="Wingdings" panose="05000000000000000000" pitchFamily="2" charset="2"/>
              <a:buChar char="v"/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İlk buton, kitabın adını,</a:t>
            </a:r>
          </a:p>
          <a:p>
            <a:pPr lvl="2">
              <a:buSzPct val="80000"/>
              <a:buFont typeface="Wingdings" panose="05000000000000000000" pitchFamily="2" charset="2"/>
              <a:buChar char="v"/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İkinci buton, kitabının yazarını,</a:t>
            </a:r>
          </a:p>
          <a:p>
            <a:pPr lvl="2">
              <a:buSzPct val="80000"/>
              <a:buFont typeface="Wingdings" panose="05000000000000000000" pitchFamily="2" charset="2"/>
              <a:buChar char="v"/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Üçüncü buton, kitabın özetini seslendirecektir.</a:t>
            </a:r>
            <a:endParaRPr lang="tr-TR" dirty="0"/>
          </a:p>
          <a:p>
            <a:pPr rtl="0"/>
            <a:endParaRPr lang="tr-TR" dirty="0"/>
          </a:p>
          <a:p>
            <a:pPr marL="0" indent="0" rtl="0">
              <a:buNone/>
            </a:pPr>
            <a:endParaRPr lang="tr-TR" dirty="0"/>
          </a:p>
          <a:p>
            <a:pPr rtl="0"/>
            <a:endParaRPr lang="tr-TR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8200" y="255134"/>
            <a:ext cx="9601200" cy="1036850"/>
          </a:xfrm>
        </p:spPr>
        <p:txBody>
          <a:bodyPr>
            <a:normAutofit/>
          </a:bodyPr>
          <a:lstStyle/>
          <a:p>
            <a:r>
              <a:rPr lang="tr-TR" sz="4000" dirty="0"/>
              <a:t>AMAÇ VE HEDEF </a:t>
            </a:r>
          </a:p>
        </p:txBody>
      </p:sp>
      <p:sp>
        <p:nvSpPr>
          <p:cNvPr id="3" name="Metin kutusu 2"/>
          <p:cNvSpPr txBox="1"/>
          <p:nvPr/>
        </p:nvSpPr>
        <p:spPr>
          <a:xfrm>
            <a:off x="1239416" y="2433458"/>
            <a:ext cx="8798767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ArKitap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projesinin çocukların ilgisini çekebilecek bir proje olması hedeflenmektedir.</a:t>
            </a:r>
          </a:p>
          <a:p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ArKitap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projesi ile, kişilerin okumak istedikleri kitaplar hakkında, butonlar yardımıyla kitabın ismi, yazarı ve özeti hakkında bilgi sahibi olabilmeleri hedeflenmektedir.</a:t>
            </a:r>
          </a:p>
          <a:p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/>
          <p:cNvSpPr txBox="1"/>
          <p:nvPr/>
        </p:nvSpPr>
        <p:spPr>
          <a:xfrm>
            <a:off x="1039422" y="2175380"/>
            <a:ext cx="788029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ArKitap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projesinin toplam iş süresi 13 hafta olarak belirlenmiştir.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 ilk aşamada 10 kitapla sınırlandırılacaktır.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Proje,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telefonlar üzerinden kullanılacaktır.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Agile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yönetim biçimine göre geliştirilecektir.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Proje, C# programlama dili kullanılarak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Android’e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göre derlenecektir.</a:t>
            </a:r>
          </a:p>
          <a:p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ArKitap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projesinde kullanılacak teknolojiler;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Vuforia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Vuforia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olarak belirlenmiştir.</a:t>
            </a:r>
          </a:p>
          <a:p>
            <a:endParaRPr lang="tr-TR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tr-TR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tr-TR" dirty="0"/>
          </a:p>
        </p:txBody>
      </p:sp>
      <p:sp>
        <p:nvSpPr>
          <p:cNvPr id="4" name="Metin kutusu 3"/>
          <p:cNvSpPr txBox="1"/>
          <p:nvPr/>
        </p:nvSpPr>
        <p:spPr>
          <a:xfrm>
            <a:off x="1039422" y="552090"/>
            <a:ext cx="32287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PLANLAMA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7436"/>
            <a:ext cx="12192000" cy="51631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717430" y="255134"/>
            <a:ext cx="9601200" cy="1036850"/>
          </a:xfrm>
        </p:spPr>
        <p:txBody>
          <a:bodyPr/>
          <a:lstStyle/>
          <a:p>
            <a:r>
              <a:rPr lang="tr-TR" dirty="0"/>
              <a:t>Sistem ve Kullanıcı Gereksinimleri</a:t>
            </a:r>
          </a:p>
        </p:txBody>
      </p:sp>
      <p:sp>
        <p:nvSpPr>
          <p:cNvPr id="3" name="Metin kutusu 2"/>
          <p:cNvSpPr txBox="1"/>
          <p:nvPr/>
        </p:nvSpPr>
        <p:spPr>
          <a:xfrm>
            <a:off x="914401" y="2276669"/>
            <a:ext cx="107251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Sistem </a:t>
            </a:r>
            <a:r>
              <a:rPr lang="tr-TR" dirty="0" err="1"/>
              <a:t>Android</a:t>
            </a:r>
            <a:r>
              <a:rPr lang="tr-TR" dirty="0"/>
              <a:t> telefonlar üzerinde kullanılacaktır.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Kullanıcı tarafından uygulamada bulunan kitap tanıtıldığı zaman butonlar yardımıyla uygulama gerçekleştirilecektir.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Uygulamanın şimdilik 10 kitapla sınırlandırılmış olmasının sebebi, kitap sayısının arttıkça sistem yükünün de artmasına bağlı olarak sistemin yavaş çalışmasıdır.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Sistemin etkin olabilmesi için, ilk olarak </a:t>
            </a:r>
            <a:r>
              <a:rPr lang="tr-TR" dirty="0" err="1"/>
              <a:t>android</a:t>
            </a:r>
            <a:r>
              <a:rPr lang="tr-TR" dirty="0"/>
              <a:t> telefonun çalıştırılması ardından kitabın tanıtılması gerekmektedir.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Etkin bir biçimde çalışabilmek için sistemin beklentileri;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tr-TR" dirty="0"/>
              <a:t>Kitap kapağında </a:t>
            </a:r>
            <a:r>
              <a:rPr lang="tr-TR" dirty="0" err="1"/>
              <a:t>deformansyonlar</a:t>
            </a:r>
            <a:r>
              <a:rPr lang="tr-TR" dirty="0"/>
              <a:t> olmaması,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tr-TR" dirty="0"/>
              <a:t>Ortam ışığının az ya da çok olmaması,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tr-TR" dirty="0"/>
              <a:t>Kullanılacak olan </a:t>
            </a:r>
            <a:r>
              <a:rPr lang="tr-TR" dirty="0" err="1"/>
              <a:t>android</a:t>
            </a:r>
            <a:r>
              <a:rPr lang="tr-TR" dirty="0"/>
              <a:t> telefonunun kamera özelliğinin olması,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tr-TR" dirty="0" err="1"/>
              <a:t>Android</a:t>
            </a:r>
            <a:r>
              <a:rPr lang="tr-TR" dirty="0"/>
              <a:t> telefonunun </a:t>
            </a:r>
            <a:r>
              <a:rPr lang="tr-TR" dirty="0" err="1"/>
              <a:t>vufoira</a:t>
            </a:r>
            <a:r>
              <a:rPr lang="tr-TR" dirty="0"/>
              <a:t> özelliğini kullanabilmesi için uygun sürümde olması,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tr-TR" dirty="0"/>
              <a:t>Kullanılacak ses kayıtlarının anlaşılır olması.</a:t>
            </a:r>
          </a:p>
          <a:p>
            <a:endParaRPr lang="tr-T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692" y="569343"/>
            <a:ext cx="10554615" cy="53138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534" y="198732"/>
            <a:ext cx="8045760" cy="6460535"/>
          </a:xfrm>
          <a:prstGeom prst="rect">
            <a:avLst/>
          </a:prstGeom>
        </p:spPr>
      </p:pic>
      <p:sp>
        <p:nvSpPr>
          <p:cNvPr id="4" name="Ok: Sağ 3"/>
          <p:cNvSpPr/>
          <p:nvPr/>
        </p:nvSpPr>
        <p:spPr>
          <a:xfrm>
            <a:off x="158620" y="2556588"/>
            <a:ext cx="3359021" cy="18847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3200" b="1" dirty="0"/>
              <a:t>GANTT ŞEMASI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894" y="567446"/>
            <a:ext cx="8744312" cy="5758709"/>
          </a:xfrm>
          <a:prstGeom prst="rect">
            <a:avLst/>
          </a:prstGeom>
        </p:spPr>
      </p:pic>
      <p:sp>
        <p:nvSpPr>
          <p:cNvPr id="4" name="Ok: Sağ 3"/>
          <p:cNvSpPr/>
          <p:nvPr/>
        </p:nvSpPr>
        <p:spPr>
          <a:xfrm>
            <a:off x="58794" y="2687216"/>
            <a:ext cx="3178928" cy="14835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2800" dirty="0"/>
              <a:t>KRİTİK YOLAR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tış Yönü 16X9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is Teması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eması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İş yönelimi sunusu (geniş ekran)</Template>
  <TotalTime>0</TotalTime>
  <Words>315</Words>
  <Application>Microsoft Office PowerPoint</Application>
  <PresentationFormat>Geniş ekran</PresentationFormat>
  <Paragraphs>60</Paragraphs>
  <Slides>15</Slides>
  <Notes>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20" baseType="lpstr">
      <vt:lpstr>Arial</vt:lpstr>
      <vt:lpstr>Book Antiqua</vt:lpstr>
      <vt:lpstr>Times New Roman</vt:lpstr>
      <vt:lpstr>Wingdings</vt:lpstr>
      <vt:lpstr>Satış Yönü 16X9</vt:lpstr>
      <vt:lpstr>ArKitap</vt:lpstr>
      <vt:lpstr>Proje Tanımı</vt:lpstr>
      <vt:lpstr>AMAÇ VE HEDEF </vt:lpstr>
      <vt:lpstr>PowerPoint Sunusu</vt:lpstr>
      <vt:lpstr>PowerPoint Sunusu</vt:lpstr>
      <vt:lpstr>Sistem ve Kullanıcı Gereksinimleri</vt:lpstr>
      <vt:lpstr>PowerPoint Sunusu</vt:lpstr>
      <vt:lpstr>PowerPoint Sunusu</vt:lpstr>
      <vt:lpstr>PowerPoint Sunusu</vt:lpstr>
      <vt:lpstr>PowerPoint Sunusu</vt:lpstr>
      <vt:lpstr>TASARIM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ArKitap</dc:title>
  <dc:creator>seyma</dc:creator>
  <cp:lastModifiedBy>Hilal Kaynarca Hilal</cp:lastModifiedBy>
  <cp:revision>66</cp:revision>
  <dcterms:created xsi:type="dcterms:W3CDTF">2019-02-25T16:22:00Z</dcterms:created>
  <dcterms:modified xsi:type="dcterms:W3CDTF">2020-09-18T16:23:10Z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Tfs.IsStoryboard">
    <vt:bool>true</vt:bool>
  </property>
  <property fmtid="{D5CDD505-2E9C-101B-9397-08002B2CF9AE}" pid="9" name="KSOProductBuildVer">
    <vt:lpwstr>1033-10.2.0.5838</vt:lpwstr>
  </property>
</Properties>
</file>